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sldIdLst>
    <p:sldId id="287" r:id="rId5"/>
    <p:sldId id="327" r:id="rId6"/>
    <p:sldId id="302" r:id="rId7"/>
    <p:sldId id="331" r:id="rId8"/>
    <p:sldId id="303" r:id="rId9"/>
    <p:sldId id="328" r:id="rId10"/>
    <p:sldId id="304" r:id="rId11"/>
    <p:sldId id="329" r:id="rId12"/>
    <p:sldId id="309" r:id="rId13"/>
    <p:sldId id="308" r:id="rId14"/>
    <p:sldId id="332" r:id="rId15"/>
    <p:sldId id="318" r:id="rId16"/>
    <p:sldId id="313" r:id="rId17"/>
    <p:sldId id="310" r:id="rId18"/>
    <p:sldId id="315" r:id="rId19"/>
    <p:sldId id="317" r:id="rId20"/>
    <p:sldId id="321" r:id="rId21"/>
    <p:sldId id="325" r:id="rId22"/>
    <p:sldId id="326" r:id="rId23"/>
    <p:sldId id="319" r:id="rId24"/>
    <p:sldId id="311" r:id="rId25"/>
    <p:sldId id="324" r:id="rId26"/>
    <p:sldId id="314" r:id="rId27"/>
    <p:sldId id="316" r:id="rId28"/>
    <p:sldId id="320" r:id="rId29"/>
    <p:sldId id="322" r:id="rId30"/>
    <p:sldId id="32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8"/>
    <p:restoredTop sz="96127"/>
  </p:normalViewPr>
  <p:slideViewPr>
    <p:cSldViewPr snapToGrid="0">
      <p:cViewPr varScale="1">
        <p:scale>
          <a:sx n="92" d="100"/>
          <a:sy n="92" d="100"/>
        </p:scale>
        <p:origin x="176"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5/22/24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13</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some </a:t>
            </a:r>
            <a:r>
              <a:rPr lang="en-US" dirty="0" err="1"/>
              <a:t>prelimiry</a:t>
            </a:r>
            <a:r>
              <a:rPr lang="en-US" dirty="0"/>
              <a:t> results for our </a:t>
            </a:r>
            <a:r>
              <a:rPr lang="en-US" dirty="0" err="1"/>
              <a:t>ghana</a:t>
            </a:r>
            <a:r>
              <a:rPr lang="en-US" dirty="0"/>
              <a:t> baseline. In most of the cases the model overestimate the discharge, however where the model </a:t>
            </a:r>
            <a:r>
              <a:rPr lang="en-US" dirty="0" err="1"/>
              <a:t>subestimate</a:t>
            </a:r>
            <a:r>
              <a:rPr lang="en-US" dirty="0"/>
              <a:t> the observations the NASH error is not so bad. For instance, this two stations..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22</a:t>
            </a:fld>
            <a:endParaRPr lang="en-US"/>
          </a:p>
        </p:txBody>
      </p:sp>
    </p:spTree>
    <p:extLst>
      <p:ext uri="{BB962C8B-B14F-4D97-AF65-F5344CB8AC3E}">
        <p14:creationId xmlns:p14="http://schemas.microsoft.com/office/powerpoint/2010/main" val="4206412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5/22/24</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1km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4" name="Picture 3" descr="A graph showing a line of gauge&#10;&#10;Description automatically generated with medium confidence">
            <a:extLst>
              <a:ext uri="{FF2B5EF4-FFF2-40B4-BE49-F238E27FC236}">
                <a16:creationId xmlns:a16="http://schemas.microsoft.com/office/drawing/2014/main" id="{0F4B4A7C-4FFD-E4F3-11C0-43D73549576F}"/>
              </a:ext>
            </a:extLst>
          </p:cNvPr>
          <p:cNvPicPr>
            <a:picLocks noChangeAspect="1"/>
          </p:cNvPicPr>
          <p:nvPr/>
        </p:nvPicPr>
        <p:blipFill>
          <a:blip r:embed="rId2"/>
          <a:stretch>
            <a:fillRect/>
          </a:stretch>
        </p:blipFill>
        <p:spPr>
          <a:xfrm>
            <a:off x="0" y="1919253"/>
            <a:ext cx="7772400" cy="3019493"/>
          </a:xfrm>
          <a:prstGeom prst="rect">
            <a:avLst/>
          </a:prstGeom>
        </p:spPr>
      </p:pic>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3"/>
          <a:stretch>
            <a:fillRect/>
          </a:stretch>
        </p:blipFill>
        <p:spPr>
          <a:xfrm>
            <a:off x="7772400" y="270933"/>
            <a:ext cx="4463938" cy="5810890"/>
          </a:xfrm>
          <a:prstGeom prst="rect">
            <a:avLst/>
          </a:prstGeom>
        </p:spPr>
      </p:pic>
    </p:spTree>
    <p:extLst>
      <p:ext uri="{BB962C8B-B14F-4D97-AF65-F5344CB8AC3E}">
        <p14:creationId xmlns:p14="http://schemas.microsoft.com/office/powerpoint/2010/main" val="11250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5" name="Picture 4" descr="A graph showing a gauge&#10;&#10;Description automatically generated with medium confidence">
            <a:extLst>
              <a:ext uri="{FF2B5EF4-FFF2-40B4-BE49-F238E27FC236}">
                <a16:creationId xmlns:a16="http://schemas.microsoft.com/office/drawing/2014/main" id="{56A1241C-7FC1-C077-427C-E28157F00AC7}"/>
              </a:ext>
            </a:extLst>
          </p:cNvPr>
          <p:cNvPicPr>
            <a:picLocks noChangeAspect="1"/>
          </p:cNvPicPr>
          <p:nvPr/>
        </p:nvPicPr>
        <p:blipFill>
          <a:blip r:embed="rId2"/>
          <a:stretch>
            <a:fillRect/>
          </a:stretch>
        </p:blipFill>
        <p:spPr>
          <a:xfrm>
            <a:off x="0" y="1592242"/>
            <a:ext cx="7772400" cy="3047683"/>
          </a:xfrm>
          <a:prstGeom prst="rect">
            <a:avLst/>
          </a:prstGeom>
        </p:spPr>
      </p:pic>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3"/>
          <a:srcRect l="11525"/>
          <a:stretch/>
        </p:blipFill>
        <p:spPr>
          <a:xfrm>
            <a:off x="7772400" y="188733"/>
            <a:ext cx="4325974" cy="5854700"/>
          </a:xfrm>
          <a:prstGeom prst="rect">
            <a:avLst/>
          </a:prstGeom>
        </p:spPr>
      </p:pic>
    </p:spTree>
    <p:extLst>
      <p:ext uri="{BB962C8B-B14F-4D97-AF65-F5344CB8AC3E}">
        <p14:creationId xmlns:p14="http://schemas.microsoft.com/office/powerpoint/2010/main" val="423145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4" name="Picture 3" descr="A graph showing the amount of gauges&#10;&#10;Description automatically generated with medium confidence">
            <a:extLst>
              <a:ext uri="{FF2B5EF4-FFF2-40B4-BE49-F238E27FC236}">
                <a16:creationId xmlns:a16="http://schemas.microsoft.com/office/drawing/2014/main" id="{2D9EEA01-FE80-75E7-2D02-2531110AF8F0}"/>
              </a:ext>
            </a:extLst>
          </p:cNvPr>
          <p:cNvPicPr>
            <a:picLocks noChangeAspect="1"/>
          </p:cNvPicPr>
          <p:nvPr/>
        </p:nvPicPr>
        <p:blipFill>
          <a:blip r:embed="rId2"/>
          <a:stretch>
            <a:fillRect/>
          </a:stretch>
        </p:blipFill>
        <p:spPr>
          <a:xfrm>
            <a:off x="0" y="1060770"/>
            <a:ext cx="7772400" cy="3019493"/>
          </a:xfrm>
          <a:prstGeom prst="rect">
            <a:avLst/>
          </a:prstGeom>
        </p:spPr>
      </p:pic>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3"/>
          <a:stretch>
            <a:fillRect/>
          </a:stretch>
        </p:blipFill>
        <p:spPr>
          <a:xfrm>
            <a:off x="7781626" y="369332"/>
            <a:ext cx="4410374" cy="5797230"/>
          </a:xfrm>
          <a:prstGeom prst="rect">
            <a:avLst/>
          </a:prstGeom>
        </p:spPr>
      </p:pic>
    </p:spTree>
    <p:extLst>
      <p:ext uri="{BB962C8B-B14F-4D97-AF65-F5344CB8AC3E}">
        <p14:creationId xmlns:p14="http://schemas.microsoft.com/office/powerpoint/2010/main" val="12292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89562278-1C93-5A5B-12D9-1A66CBEFE27F}"/>
              </a:ext>
            </a:extLst>
          </p:cNvPr>
          <p:cNvPicPr>
            <a:picLocks noGrp="1" noChangeAspect="1"/>
          </p:cNvPicPr>
          <p:nvPr>
            <p:ph idx="1"/>
          </p:nvPr>
        </p:nvPicPr>
        <p:blipFill>
          <a:blip r:embed="rId3"/>
          <a:stretch>
            <a:fillRect/>
          </a:stretch>
        </p:blipFill>
        <p:spPr>
          <a:xfrm>
            <a:off x="196819" y="1689543"/>
            <a:ext cx="7513722" cy="2946252"/>
          </a:xfrm>
        </p:spPr>
      </p:pic>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4"/>
          <a:stretch>
            <a:fillRect/>
          </a:stretch>
        </p:blipFill>
        <p:spPr>
          <a:xfrm>
            <a:off x="7777059" y="0"/>
            <a:ext cx="4414941" cy="5869172"/>
          </a:xfrm>
          <a:prstGeom prst="rect">
            <a:avLst/>
          </a:prstGeom>
        </p:spPr>
      </p:pic>
    </p:spTree>
    <p:extLst>
      <p:ext uri="{BB962C8B-B14F-4D97-AF65-F5344CB8AC3E}">
        <p14:creationId xmlns:p14="http://schemas.microsoft.com/office/powerpoint/2010/main" val="30116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4" name="Picture 3" descr="A graph showing a gauge&#10;&#10;Description automatically generated with medium confidence">
            <a:extLst>
              <a:ext uri="{FF2B5EF4-FFF2-40B4-BE49-F238E27FC236}">
                <a16:creationId xmlns:a16="http://schemas.microsoft.com/office/drawing/2014/main" id="{0A1858A8-AC98-BACE-3921-5778DF59F1C4}"/>
              </a:ext>
            </a:extLst>
          </p:cNvPr>
          <p:cNvPicPr>
            <a:picLocks noChangeAspect="1"/>
          </p:cNvPicPr>
          <p:nvPr/>
        </p:nvPicPr>
        <p:blipFill>
          <a:blip r:embed="rId2"/>
          <a:stretch>
            <a:fillRect/>
          </a:stretch>
        </p:blipFill>
        <p:spPr>
          <a:xfrm>
            <a:off x="0" y="1625648"/>
            <a:ext cx="7772400" cy="3047683"/>
          </a:xfrm>
          <a:prstGeom prst="rect">
            <a:avLst/>
          </a:prstGeom>
        </p:spPr>
      </p:pic>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3"/>
          <a:stretch>
            <a:fillRect/>
          </a:stretch>
        </p:blipFill>
        <p:spPr>
          <a:xfrm>
            <a:off x="7772400" y="834656"/>
            <a:ext cx="4108656" cy="5188688"/>
          </a:xfrm>
          <a:prstGeom prst="rect">
            <a:avLst/>
          </a:prstGeom>
        </p:spPr>
      </p:pic>
    </p:spTree>
    <p:extLst>
      <p:ext uri="{BB962C8B-B14F-4D97-AF65-F5344CB8AC3E}">
        <p14:creationId xmlns:p14="http://schemas.microsoft.com/office/powerpoint/2010/main" val="213537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E05E71AB-A3DB-1DC8-0CE5-D97F5DFE7982}"/>
              </a:ext>
            </a:extLst>
          </p:cNvPr>
          <p:cNvPicPr>
            <a:picLocks noGrp="1" noChangeAspect="1"/>
          </p:cNvPicPr>
          <p:nvPr>
            <p:ph idx="1"/>
          </p:nvPr>
        </p:nvPicPr>
        <p:blipFill>
          <a:blip r:embed="rId2"/>
          <a:stretch>
            <a:fillRect/>
          </a:stretch>
        </p:blipFill>
        <p:spPr>
          <a:xfrm>
            <a:off x="273502" y="1681718"/>
            <a:ext cx="7383074" cy="2895023"/>
          </a:xfrm>
        </p:spPr>
      </p:pic>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3"/>
          <a:stretch>
            <a:fillRect/>
          </a:stretch>
        </p:blipFill>
        <p:spPr>
          <a:xfrm>
            <a:off x="7658264" y="0"/>
            <a:ext cx="4533735" cy="5975498"/>
          </a:xfrm>
          <a:prstGeom prst="rect">
            <a:avLst/>
          </a:prstGeom>
        </p:spPr>
      </p:pic>
    </p:spTree>
    <p:extLst>
      <p:ext uri="{BB962C8B-B14F-4D97-AF65-F5344CB8AC3E}">
        <p14:creationId xmlns:p14="http://schemas.microsoft.com/office/powerpoint/2010/main" val="41013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5" name="Content Placeholder 4" descr="A graph showing the amount of gauge&#10;&#10;Description automatically generated with medium confidence">
            <a:extLst>
              <a:ext uri="{FF2B5EF4-FFF2-40B4-BE49-F238E27FC236}">
                <a16:creationId xmlns:a16="http://schemas.microsoft.com/office/drawing/2014/main" id="{505BCB10-C329-A84F-3894-2A289320758B}"/>
              </a:ext>
            </a:extLst>
          </p:cNvPr>
          <p:cNvPicPr>
            <a:picLocks noGrp="1" noChangeAspect="1"/>
          </p:cNvPicPr>
          <p:nvPr>
            <p:ph idx="1"/>
          </p:nvPr>
        </p:nvPicPr>
        <p:blipFill>
          <a:blip r:embed="rId2"/>
          <a:stretch>
            <a:fillRect/>
          </a:stretch>
        </p:blipFill>
        <p:spPr>
          <a:xfrm>
            <a:off x="323389" y="1678586"/>
            <a:ext cx="7672295" cy="2980604"/>
          </a:xfrm>
        </p:spPr>
      </p:pic>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3"/>
          <a:srcRect l="7278"/>
          <a:stretch/>
        </p:blipFill>
        <p:spPr>
          <a:xfrm>
            <a:off x="7995684" y="369332"/>
            <a:ext cx="4206062" cy="5599113"/>
          </a:xfrm>
          <a:prstGeom prst="rect">
            <a:avLst/>
          </a:prstGeom>
        </p:spPr>
      </p:pic>
    </p:spTree>
    <p:extLst>
      <p:ext uri="{BB962C8B-B14F-4D97-AF65-F5344CB8AC3E}">
        <p14:creationId xmlns:p14="http://schemas.microsoft.com/office/powerpoint/2010/main" val="21688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5" name="Content Placeholder 4" descr="A graph showing the amount of water in the gauge&#10;&#10;Description automatically generated with medium confidence">
            <a:extLst>
              <a:ext uri="{FF2B5EF4-FFF2-40B4-BE49-F238E27FC236}">
                <a16:creationId xmlns:a16="http://schemas.microsoft.com/office/drawing/2014/main" id="{3BD5F1CF-0F51-0E71-6F91-53F4841CFE2C}"/>
              </a:ext>
            </a:extLst>
          </p:cNvPr>
          <p:cNvPicPr>
            <a:picLocks noGrp="1" noChangeAspect="1"/>
          </p:cNvPicPr>
          <p:nvPr>
            <p:ph idx="1"/>
          </p:nvPr>
        </p:nvPicPr>
        <p:blipFill>
          <a:blip r:embed="rId2"/>
          <a:stretch>
            <a:fillRect/>
          </a:stretch>
        </p:blipFill>
        <p:spPr>
          <a:xfrm>
            <a:off x="0" y="1296458"/>
            <a:ext cx="7718235" cy="2998451"/>
          </a:xfrm>
        </p:spPr>
      </p:pic>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3"/>
          <a:stretch>
            <a:fillRect/>
          </a:stretch>
        </p:blipFill>
        <p:spPr>
          <a:xfrm>
            <a:off x="7860062" y="369332"/>
            <a:ext cx="4331938" cy="5699051"/>
          </a:xfrm>
          <a:prstGeom prst="rect">
            <a:avLst/>
          </a:prstGeom>
        </p:spPr>
      </p:pic>
    </p:spTree>
    <p:extLst>
      <p:ext uri="{BB962C8B-B14F-4D97-AF65-F5344CB8AC3E}">
        <p14:creationId xmlns:p14="http://schemas.microsoft.com/office/powerpoint/2010/main" val="363062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C26ADFD1-1934-AF32-7956-ED60B99089AB}"/>
              </a:ext>
            </a:extLst>
          </p:cNvPr>
          <p:cNvPicPr>
            <a:picLocks noGrp="1" noChangeAspect="1"/>
          </p:cNvPicPr>
          <p:nvPr>
            <p:ph idx="1"/>
          </p:nvPr>
        </p:nvPicPr>
        <p:blipFill>
          <a:blip r:embed="rId2"/>
          <a:stretch>
            <a:fillRect/>
          </a:stretch>
        </p:blipFill>
        <p:spPr>
          <a:xfrm>
            <a:off x="197702" y="1695375"/>
            <a:ext cx="7819510" cy="3098297"/>
          </a:xfrm>
        </p:spPr>
      </p:pic>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3"/>
          <a:stretch>
            <a:fillRect/>
          </a:stretch>
        </p:blipFill>
        <p:spPr>
          <a:xfrm>
            <a:off x="7984807" y="600739"/>
            <a:ext cx="4207193" cy="5656521"/>
          </a:xfrm>
          <a:prstGeom prst="rect">
            <a:avLst/>
          </a:prstGeom>
        </p:spPr>
      </p:pic>
    </p:spTree>
    <p:extLst>
      <p:ext uri="{BB962C8B-B14F-4D97-AF65-F5344CB8AC3E}">
        <p14:creationId xmlns:p14="http://schemas.microsoft.com/office/powerpoint/2010/main" val="242958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5" name="Content Placeholder 4" descr="A graph with a line drawn on it&#10;&#10;Description automatically generated">
            <a:extLst>
              <a:ext uri="{FF2B5EF4-FFF2-40B4-BE49-F238E27FC236}">
                <a16:creationId xmlns:a16="http://schemas.microsoft.com/office/drawing/2014/main" id="{3454183D-DF96-941D-D2FD-C5923F43FCD7}"/>
              </a:ext>
            </a:extLst>
          </p:cNvPr>
          <p:cNvPicPr>
            <a:picLocks noGrp="1" noChangeAspect="1"/>
          </p:cNvPicPr>
          <p:nvPr>
            <p:ph idx="1"/>
          </p:nvPr>
        </p:nvPicPr>
        <p:blipFill>
          <a:blip r:embed="rId3"/>
          <a:stretch>
            <a:fillRect/>
          </a:stretch>
        </p:blipFill>
        <p:spPr>
          <a:xfrm>
            <a:off x="0" y="1441161"/>
            <a:ext cx="8125798" cy="3186257"/>
          </a:xfrm>
        </p:spPr>
      </p:pic>
    </p:spTree>
    <p:extLst>
      <p:ext uri="{BB962C8B-B14F-4D97-AF65-F5344CB8AC3E}">
        <p14:creationId xmlns:p14="http://schemas.microsoft.com/office/powerpoint/2010/main" val="420837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-Old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4" name="Picture 3" descr="A graph showing the amount of water in the gauge&#10;&#10;Description automatically generated">
            <a:extLst>
              <a:ext uri="{FF2B5EF4-FFF2-40B4-BE49-F238E27FC236}">
                <a16:creationId xmlns:a16="http://schemas.microsoft.com/office/drawing/2014/main" id="{7416C71B-7230-B22E-84CB-B0FF0BB8A102}"/>
              </a:ext>
            </a:extLst>
          </p:cNvPr>
          <p:cNvPicPr>
            <a:picLocks noChangeAspect="1"/>
          </p:cNvPicPr>
          <p:nvPr/>
        </p:nvPicPr>
        <p:blipFill>
          <a:blip r:embed="rId2"/>
          <a:stretch>
            <a:fillRect/>
          </a:stretch>
        </p:blipFill>
        <p:spPr>
          <a:xfrm>
            <a:off x="0" y="1199316"/>
            <a:ext cx="7772400" cy="3019493"/>
          </a:xfrm>
          <a:prstGeom prst="rect">
            <a:avLst/>
          </a:prstGeom>
        </p:spPr>
      </p:pic>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3"/>
          <a:stretch>
            <a:fillRect/>
          </a:stretch>
        </p:blipFill>
        <p:spPr>
          <a:xfrm>
            <a:off x="7772399" y="65805"/>
            <a:ext cx="4442475" cy="5952223"/>
          </a:xfrm>
          <a:prstGeom prst="rect">
            <a:avLst/>
          </a:prstGeom>
        </p:spPr>
      </p:pic>
    </p:spTree>
    <p:extLst>
      <p:ext uri="{BB962C8B-B14F-4D97-AF65-F5344CB8AC3E}">
        <p14:creationId xmlns:p14="http://schemas.microsoft.com/office/powerpoint/2010/main" val="928139208"/>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customXml/itemProps2.xml><?xml version="1.0" encoding="utf-8"?>
<ds:datastoreItem xmlns:ds="http://schemas.openxmlformats.org/officeDocument/2006/customXml" ds:itemID="{E821304C-DFC2-4121-A3A1-819C4779F221}">
  <ds:schemaRefs>
    <ds:schemaRef ds:uri="http://schemas.microsoft.com/sharepoint/v3/contenttype/forms"/>
  </ds:schemaRefs>
</ds:datastoreItem>
</file>

<file path=customXml/itemProps3.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3360</TotalTime>
  <Words>606</Words>
  <Application>Microsoft Macintosh PowerPoint</Application>
  <PresentationFormat>Widescreen</PresentationFormat>
  <Paragraphs>71</Paragraphs>
  <Slides>27</Slides>
  <Notes>8</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Roboto</vt:lpstr>
      <vt:lpstr>Roboto Black</vt:lpstr>
      <vt:lpstr>Times New Roman</vt:lpstr>
      <vt:lpstr>IOWA-PPT-Template-Widescreen-2022</vt:lpstr>
      <vt:lpstr>GHANA CALIBRATION 1km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12</cp:revision>
  <dcterms:created xsi:type="dcterms:W3CDTF">2024-02-07T15:41:07Z</dcterms:created>
  <dcterms:modified xsi:type="dcterms:W3CDTF">2024-05-22T17:06:54Z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